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5"/>
  </p:notesMasterIdLst>
  <p:handoutMasterIdLst>
    <p:handoutMasterId r:id="rId6"/>
  </p:handoutMasterIdLst>
  <p:sldIdLst>
    <p:sldId id="1036" r:id="rId2"/>
    <p:sldId id="1037" r:id="rId3"/>
    <p:sldId id="1039" r:id="rId4"/>
  </p:sldIdLst>
  <p:sldSz cx="12188825" cy="6858000"/>
  <p:notesSz cx="6858000" cy="9144000"/>
  <p:custDataLst>
    <p:tags r:id="rId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6"/>
            <p14:sldId id="1037"/>
            <p14:sldId id="10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6/8/22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6/8/22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14F503D-F1E5-C44B-B9BD-9A135E70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Ops 2 DevOps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53C96EA-05E5-DE46-A7CA-9A8CAFD555D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K" dirty="0"/>
              <a:t>Workshop</a:t>
            </a:r>
          </a:p>
          <a:p>
            <a:endParaRPr lang="en-D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9E1E78-94B7-F347-876C-861B9B3E0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K" dirty="0"/>
              <a:t>Robert Jensen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1D2B31-A7AA-0D4A-953D-D293D02D28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92948" y="5118241"/>
            <a:ext cx="3657600" cy="355601"/>
          </a:xfrm>
        </p:spPr>
        <p:txBody>
          <a:bodyPr/>
          <a:lstStyle/>
          <a:p>
            <a:r>
              <a:rPr lang="en-DK" dirty="0"/>
              <a:t>8.6.2022</a:t>
            </a:r>
          </a:p>
        </p:txBody>
      </p:sp>
    </p:spTree>
    <p:extLst>
      <p:ext uri="{BB962C8B-B14F-4D97-AF65-F5344CB8AC3E}">
        <p14:creationId xmlns:p14="http://schemas.microsoft.com/office/powerpoint/2010/main" val="41184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2B0BF2-3603-3747-AA71-C03940B2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DK" sz="2600" dirty="0"/>
              <a:t>Agenda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78CCF8-1928-6045-A648-F93FFBD13DB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0881" y="1962912"/>
            <a:ext cx="6408402" cy="2768114"/>
          </a:xfrm>
        </p:spPr>
        <p:txBody>
          <a:bodyPr/>
          <a:lstStyle/>
          <a:p>
            <a:r>
              <a:rPr lang="en-DK" dirty="0"/>
              <a:t>10.00 – Welcome &amp; connect</a:t>
            </a:r>
          </a:p>
          <a:p>
            <a:r>
              <a:rPr lang="da-DK" dirty="0"/>
              <a:t>11.00 </a:t>
            </a:r>
            <a:r>
              <a:rPr lang="en-DK" dirty="0"/>
              <a:t>– Git</a:t>
            </a:r>
          </a:p>
          <a:p>
            <a:pPr>
              <a:buNone/>
            </a:pPr>
            <a:r>
              <a:rPr lang="da-DK" dirty="0"/>
              <a:t>12.00 </a:t>
            </a:r>
            <a:r>
              <a:rPr lang="en-DK" dirty="0"/>
              <a:t>– Docker</a:t>
            </a:r>
          </a:p>
          <a:p>
            <a:pPr>
              <a:buNone/>
            </a:pPr>
            <a:r>
              <a:rPr lang="da-DK" dirty="0"/>
              <a:t>13.00 </a:t>
            </a:r>
            <a:r>
              <a:rPr lang="en-DK" dirty="0"/>
              <a:t>– Kubernetes</a:t>
            </a:r>
          </a:p>
          <a:p>
            <a:pPr>
              <a:buNone/>
            </a:pPr>
            <a:r>
              <a:rPr lang="da-DK" dirty="0"/>
              <a:t>14.00 </a:t>
            </a:r>
            <a:r>
              <a:rPr lang="en-DK" dirty="0"/>
              <a:t>– CI/CD</a:t>
            </a:r>
          </a:p>
          <a:p>
            <a:pPr>
              <a:buNone/>
            </a:pPr>
            <a:r>
              <a:rPr lang="da-DK" dirty="0"/>
              <a:t>15.00 </a:t>
            </a:r>
            <a:r>
              <a:rPr lang="en-DK" dirty="0"/>
              <a:t>– Wrapup / Next</a:t>
            </a:r>
          </a:p>
        </p:txBody>
      </p:sp>
    </p:spTree>
    <p:extLst>
      <p:ext uri="{BB962C8B-B14F-4D97-AF65-F5344CB8AC3E}">
        <p14:creationId xmlns:p14="http://schemas.microsoft.com/office/powerpoint/2010/main" val="16682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10F4-DE71-7D5F-E72A-B6C59966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Online settings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C478E9-F948-C23E-5FA3-C829B5C89D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DK" sz="3600" dirty="0"/>
              <a:t>- Webcam</a:t>
            </a:r>
          </a:p>
          <a:p>
            <a:r>
              <a:rPr lang="en-DK" sz="3600" dirty="0"/>
              <a:t>- Raise Hands</a:t>
            </a:r>
          </a:p>
          <a:p>
            <a:r>
              <a:rPr lang="en-DK" sz="3600" dirty="0"/>
              <a:t>- Talk</a:t>
            </a:r>
          </a:p>
        </p:txBody>
      </p:sp>
    </p:spTree>
    <p:extLst>
      <p:ext uri="{BB962C8B-B14F-4D97-AF65-F5344CB8AC3E}">
        <p14:creationId xmlns:p14="http://schemas.microsoft.com/office/powerpoint/2010/main" val="176683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126</TotalTime>
  <Words>41</Words>
  <Application>Microsoft Macintosh PowerPoint</Application>
  <PresentationFormat>Custom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Ops 2 DevOps</vt:lpstr>
      <vt:lpstr>Agenda</vt:lpstr>
      <vt:lpstr>Online settings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44</cp:revision>
  <dcterms:created xsi:type="dcterms:W3CDTF">2022-02-24T08:32:59Z</dcterms:created>
  <dcterms:modified xsi:type="dcterms:W3CDTF">2022-06-08T06:37:42Z</dcterms:modified>
</cp:coreProperties>
</file>